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9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7" r:id="rId11"/>
    <p:sldId id="268" r:id="rId12"/>
    <p:sldId id="272" r:id="rId13"/>
    <p:sldId id="274" r:id="rId14"/>
    <p:sldId id="276" r:id="rId15"/>
    <p:sldId id="278" r:id="rId16"/>
    <p:sldId id="277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015" autoAdjust="0"/>
  </p:normalViewPr>
  <p:slideViewPr>
    <p:cSldViewPr>
      <p:cViewPr varScale="1">
        <p:scale>
          <a:sx n="62" d="100"/>
          <a:sy n="62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38E7-A2D8-4218-AA73-6EE94C4F8795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4CC9C-3499-47E7-A154-4F918C1FED3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130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4CC9C-3499-47E7-A154-4F918C1FED3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50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/>
          </a:bodyPr>
          <a:lstStyle/>
          <a:p>
            <a:r>
              <a:rPr lang="uk-UA" sz="3600" dirty="0" err="1">
                <a:solidFill>
                  <a:srgbClr val="FF0000"/>
                </a:solidFill>
              </a:rPr>
              <a:t>Підпроект</a:t>
            </a:r>
            <a:r>
              <a:rPr lang="uk-UA" sz="3600" dirty="0">
                <a:solidFill>
                  <a:srgbClr val="FF0000"/>
                </a:solidFill>
              </a:rPr>
              <a:t> «Бути здоровим це здорово»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488832" cy="4248472"/>
          </a:xfrm>
        </p:spPr>
        <p:txBody>
          <a:bodyPr>
            <a:normAutofit fontScale="40000" lnSpcReduction="20000"/>
          </a:bodyPr>
          <a:lstStyle/>
          <a:p>
            <a: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  <a:t>Підготувала учениця 9 класу </a:t>
            </a:r>
            <a:r>
              <a:rPr lang="uk-UA" sz="8000" dirty="0" err="1">
                <a:solidFill>
                  <a:srgbClr val="002060"/>
                </a:solidFill>
                <a:latin typeface="Bookman Old Style" pitchFamily="18" charset="0"/>
              </a:rPr>
              <a:t>Чернохвостова</a:t>
            </a:r>
            <a: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  <a:t> Аліна </a:t>
            </a:r>
          </a:p>
          <a:p>
            <a: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  <a:t>президент школи.</a:t>
            </a:r>
            <a:b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  <a:t>Керівник </a:t>
            </a:r>
            <a:r>
              <a:rPr lang="uk-UA" sz="8000" dirty="0" err="1">
                <a:solidFill>
                  <a:srgbClr val="002060"/>
                </a:solidFill>
                <a:latin typeface="Bookman Old Style" pitchFamily="18" charset="0"/>
              </a:rPr>
              <a:t>підпроекту</a:t>
            </a:r>
            <a: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  <a:t>педагог-організатор Делас В.П.</a:t>
            </a:r>
          </a:p>
          <a:p>
            <a:r>
              <a:rPr lang="uk-UA" sz="8000" dirty="0">
                <a:solidFill>
                  <a:srgbClr val="002060"/>
                </a:solidFill>
                <a:latin typeface="Bookman Old Style" pitchFamily="18" charset="0"/>
              </a:rPr>
              <a:t>Новоселицька філія</a:t>
            </a:r>
          </a:p>
          <a:p>
            <a:endParaRPr lang="uk-UA" sz="8000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uk-UA" sz="6700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uk-UA" sz="7000" dirty="0">
                <a:solidFill>
                  <a:srgbClr val="002060"/>
                </a:solidFill>
                <a:latin typeface="Bookman Old Style" pitchFamily="18" charset="0"/>
              </a:rPr>
              <a:t>2021 р</a:t>
            </a:r>
            <a:endParaRPr lang="ru-RU" sz="7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1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Делас В.П\БУТИ ЗДОРОВИМ ЦЕ ЗДОРОВО!\к 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Дбаємо про свій захист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фото 17-18\Screensho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4644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33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Делас В.П\БУТИ ЗДОРОВИМ ЦЕ ЗДОРОВО!\к 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460851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Змагання «Стрибки в мішку»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dmin\Мои документы\Делас В.П\БУТИ ЗДОРОВИМ ЦЕ ЗДОРОВО!\к 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356" y="3861048"/>
            <a:ext cx="44231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5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Admin\Мои документы\Делас В.П\БУТИ ЗДОРОВИМ ЦЕ ЗДОРОВО!\к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Наше дозвілля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Мои документы\Делас В.П\БУТИ ЗДОРОВИМ ЦЕ ЗДОРОВО!\к 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5"/>
            <a:ext cx="403244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34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Делас В.П\БУТИ ЗДОРОВИМ ЦЕ ЗДОРОВО!\к 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204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Заплести косу для козака – не проблема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dmin\Мои документы\Делас В.П\БУТИ ЗДОРОВИМ ЦЕ ЗДОРОВО!\к 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19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Делас В.П\БУТИ ЗДОРОВИМ ЦЕ ЗДОРОВО!\к 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2132856"/>
            <a:ext cx="69127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Козацькому роду нема переводу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4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Мои документы\Делас В.П\БУТИ ЗДОРОВИМ ЦЕ ЗДОРОВО!\к 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2420888"/>
            <a:ext cx="65527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Перемогла дружба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93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Делас В.П\БУТИ ЗДОРОВИМ ЦЕ ЗДОРОВО!\к 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2492896"/>
            <a:ext cx="64087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r>
              <a:rPr lang="uk-UA" sz="3600" dirty="0">
                <a:solidFill>
                  <a:srgbClr val="FF0000"/>
                </a:solidFill>
              </a:rPr>
              <a:t>П</a:t>
            </a:r>
            <a:r>
              <a:rPr lang="uk-UA" sz="3600" dirty="0" smtClean="0">
                <a:solidFill>
                  <a:srgbClr val="FF0000"/>
                </a:solidFill>
              </a:rPr>
              <a:t>існя «Маленький козак»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81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В здоровому тілі – здоровий дух!</a:t>
            </a:r>
            <a:endParaRPr lang="uk-UA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Мои документы\Делас В.П\картинки спорт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9766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83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Дякуємо за увагу!</a:t>
            </a:r>
          </a:p>
        </p:txBody>
      </p:sp>
      <p:pic>
        <p:nvPicPr>
          <p:cNvPr id="2050" name="Picture 2" descr="C:\Documents and Settings\Admin\Мои документы\Делас В.П\картинки спорт\скачанные файлы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9766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29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Делас В.П\БУТИ ЗДОРОВИМ ЦЕ ЗДОРОВО!\к 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2348880"/>
            <a:ext cx="59766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Мандрівка в </a:t>
            </a:r>
            <a:r>
              <a:rPr lang="uk-UA" sz="3200" dirty="0" err="1" smtClean="0">
                <a:solidFill>
                  <a:srgbClr val="FF0000"/>
                </a:solidFill>
              </a:rPr>
              <a:t>минувщину</a:t>
            </a:r>
            <a:r>
              <a:rPr lang="uk-UA" sz="3200" dirty="0" smtClean="0">
                <a:solidFill>
                  <a:srgbClr val="FF0000"/>
                </a:solidFill>
              </a:rPr>
              <a:t>: «Козацькому роду нема переводу»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8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Делас В.П\БУТИ ЗДОРОВИМ ЦЕ ЗДОРОВО!\к 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2492896"/>
            <a:ext cx="61206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Дізнаймося про козацтво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2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Делас В.П\БУТИ ЗДОРОВИМ ЦЕ ЗДОРОВО!\к 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9632" y="2420888"/>
            <a:ext cx="60486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«Козацька пісня» 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6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Делас В.П\БУТИ ЗДОРОВИМ ЦЕ ЗДОРОВО!\к 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2564904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Наші славні козаченьки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2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Делас В.П\БУТИ ЗДОРОВИМ ЦЕ ЗДОРОВО!\к 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7525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Спортивні  ігри під музичний супровід 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D:\фото 17-18\Screenshot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40956"/>
            <a:ext cx="48245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24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Делас В.П\БУТИ ЗДОРОВИМ ЦЕ ЗДОРОВО!\к 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26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Спортивні естафети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dmin\Мои документы\Делас В.П\БУТИ ЗДОРОВИМ ЦЕ ЗДОРОВО!\к 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3230"/>
            <a:ext cx="4464496" cy="27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67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Делас В.П\БУТИ ЗДОРОВИМ ЦЕ ЗДОРОВО!\к 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99992" y="3789040"/>
            <a:ext cx="44644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Вправи на кмітливість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Мои документы\Делас В.П\БУТИ ЗДОРОВИМ ЦЕ ЗДОРОВО!\к 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5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\Мои документы\Делас В.П\БУТИ ЗДОРОВИМ ЦЕ ЗДОРОВО!\к 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Гра «Хто перший?»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4" name="Picture 3" descr="C:\Documents and Settings\Admin\Мои документы\Делас В.П\БУТИ ЗДОРОВИМ ЦЕ ЗДОРОВО!\к 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396" y="3933056"/>
            <a:ext cx="42101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882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94</Words>
  <Application>Microsoft Office PowerPoint</Application>
  <PresentationFormat>Экран (4:3)</PresentationFormat>
  <Paragraphs>26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Підпроект «Бути здоровим це здорово»</vt:lpstr>
      <vt:lpstr>Мандрівка в минувщину: «Козацькому роду нема переводу»</vt:lpstr>
      <vt:lpstr>Дізнаймося про козацтво</vt:lpstr>
      <vt:lpstr>«Козацька пісня» </vt:lpstr>
      <vt:lpstr>Наші славні козаченьки</vt:lpstr>
      <vt:lpstr>Спортивні  ігри під музичний супровід </vt:lpstr>
      <vt:lpstr>Спортивні естафети</vt:lpstr>
      <vt:lpstr>Вправи на кмітливість</vt:lpstr>
      <vt:lpstr>Гра «Хто перший?»</vt:lpstr>
      <vt:lpstr>Дбаємо про свій захист</vt:lpstr>
      <vt:lpstr>Змагання «Стрибки в мішку»</vt:lpstr>
      <vt:lpstr>Наше дозвілля</vt:lpstr>
      <vt:lpstr>Заплести косу для козака – не проблема</vt:lpstr>
      <vt:lpstr>Козацькому роду нема переводу</vt:lpstr>
      <vt:lpstr>Перемогла дружба</vt:lpstr>
      <vt:lpstr> Пісня «Маленький козак»</vt:lpstr>
      <vt:lpstr>В здоровому тілі – здоровий дух!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23</cp:revision>
  <dcterms:modified xsi:type="dcterms:W3CDTF">2021-04-19T11:42:15Z</dcterms:modified>
</cp:coreProperties>
</file>